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4BCFE"/>
    <a:srgbClr val="050403"/>
    <a:srgbClr val="A4DAF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61" autoAdjust="0"/>
  </p:normalViewPr>
  <p:slideViewPr>
    <p:cSldViewPr>
      <p:cViewPr varScale="1">
        <p:scale>
          <a:sx n="57" d="100"/>
          <a:sy n="57" d="100"/>
        </p:scale>
        <p:origin x="1218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1AEB6-C959-430C-A1A1-E8C25F5259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83E0C78-35C5-467C-A599-9AD6C56B0A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এই পাঠ শেষে শিক্ষার্থীরা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…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814C54-F427-48D9-B6BB-C7C4930FE33E}" type="parTrans" cxnId="{BA6EA002-8941-45FA-B5FD-184E2562A97A}">
      <dgm:prSet/>
      <dgm:spPr/>
      <dgm:t>
        <a:bodyPr/>
        <a:lstStyle/>
        <a:p>
          <a:endParaRPr lang="en-US"/>
        </a:p>
      </dgm:t>
    </dgm:pt>
    <dgm:pt modelId="{14261212-5494-4240-965B-24659CD6CC2A}" type="sibTrans" cxnId="{BA6EA002-8941-45FA-B5FD-184E2562A97A}">
      <dgm:prSet/>
      <dgm:spPr/>
      <dgm:t>
        <a:bodyPr/>
        <a:lstStyle/>
        <a:p>
          <a:endParaRPr lang="en-US"/>
        </a:p>
      </dgm:t>
    </dgm:pt>
    <dgm:pt modelId="{C087780B-0003-400F-B5D9-13B25E2E991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সরকা</a:t>
          </a:r>
          <a:r>
            <a:rPr lang="en-US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রের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ধারণা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EE923F5-DA90-4DC5-854A-A841ED91D962}" type="parTrans" cxnId="{BB74632C-481A-43F0-86FA-81F8FE66C49F}">
      <dgm:prSet/>
      <dgm:spPr/>
      <dgm:t>
        <a:bodyPr/>
        <a:lstStyle/>
        <a:p>
          <a:endParaRPr lang="en-US"/>
        </a:p>
      </dgm:t>
    </dgm:pt>
    <dgm:pt modelId="{15AEB2B7-46C5-4D1F-8496-51667DCA65C1}" type="sibTrans" cxnId="{BB74632C-481A-43F0-86FA-81F8FE66C49F}">
      <dgm:prSet/>
      <dgm:spPr/>
      <dgm:t>
        <a:bodyPr/>
        <a:lstStyle/>
        <a:p>
          <a:endParaRPr lang="en-US"/>
        </a:p>
      </dgm:t>
    </dgm:pt>
    <dgm:pt modelId="{82E5BD0A-B502-4F2E-A799-448716CF8A3F}">
      <dgm:prSet phldrT="[Text]" phldr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313635E-CCF8-40C4-B406-616038FCC951}" type="parTrans" cxnId="{549B54A7-91D1-4AD4-93B3-FD7573EAF2E0}">
      <dgm:prSet/>
      <dgm:spPr/>
      <dgm:t>
        <a:bodyPr/>
        <a:lstStyle/>
        <a:p>
          <a:endParaRPr lang="en-US"/>
        </a:p>
      </dgm:t>
    </dgm:pt>
    <dgm:pt modelId="{CB3CE8F0-9329-465C-8156-C0F32526BC36}" type="sibTrans" cxnId="{549B54A7-91D1-4AD4-93B3-FD7573EAF2E0}">
      <dgm:prSet/>
      <dgm:spPr/>
      <dgm:t>
        <a:bodyPr/>
        <a:lstStyle/>
        <a:p>
          <a:endParaRPr lang="en-US"/>
        </a:p>
      </dgm:t>
    </dgm:pt>
    <dgm:pt modelId="{E53C220A-2F7C-4B81-8CDE-B2D6E090FCC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</a:t>
          </a:r>
          <a:r>
            <a:rPr lang="bn-IN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5E0C1DDC-8EB1-4284-8793-AC5D9D623BBF}" type="parTrans" cxnId="{5D277D82-AD5B-4ED9-B52F-AFDB29A24D1D}">
      <dgm:prSet/>
      <dgm:spPr/>
      <dgm:t>
        <a:bodyPr/>
        <a:lstStyle/>
        <a:p>
          <a:endParaRPr lang="en-US"/>
        </a:p>
      </dgm:t>
    </dgm:pt>
    <dgm:pt modelId="{A88A051B-64DD-497D-A5E6-D485499149D0}" type="sibTrans" cxnId="{5D277D82-AD5B-4ED9-B52F-AFDB29A24D1D}">
      <dgm:prSet/>
      <dgm:spPr/>
      <dgm:t>
        <a:bodyPr/>
        <a:lstStyle/>
        <a:p>
          <a:endParaRPr lang="en-US"/>
        </a:p>
      </dgm:t>
    </dgm:pt>
    <dgm:pt modelId="{4756F06F-1B26-42E1-A471-9FBDB42D65E5}">
      <dgm:prSet phldrT="[Text]" phldr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69BCC40-8C61-4E7F-93A5-111CEE352669}" type="parTrans" cxnId="{CA777350-3BAB-4BEA-A9A1-6E403C58A52C}">
      <dgm:prSet/>
      <dgm:spPr/>
      <dgm:t>
        <a:bodyPr/>
        <a:lstStyle/>
        <a:p>
          <a:endParaRPr lang="en-US"/>
        </a:p>
      </dgm:t>
    </dgm:pt>
    <dgm:pt modelId="{12C11E68-1935-4EB0-B8D3-340F50409D34}" type="sibTrans" cxnId="{CA777350-3BAB-4BEA-A9A1-6E403C58A52C}">
      <dgm:prSet/>
      <dgm:spPr/>
      <dgm:t>
        <a:bodyPr/>
        <a:lstStyle/>
        <a:p>
          <a:endParaRPr lang="en-US"/>
        </a:p>
      </dgm:t>
    </dgm:pt>
    <dgm:pt modelId="{AFB3C2B0-E6DD-4B92-801E-9139ECA4C9E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</a:t>
          </a:r>
          <a:r>
            <a:rPr lang="bn-IN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প্রক্রিয়া ব্যাখ্যা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পার</a:t>
          </a:r>
          <a:r>
            <a:rPr lang="en-US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বে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E8CC6551-F2BC-4AA7-98F2-8125BA344D82}" type="parTrans" cxnId="{B51C7D98-B421-447D-AF61-CCF6A381A089}">
      <dgm:prSet/>
      <dgm:spPr/>
      <dgm:t>
        <a:bodyPr/>
        <a:lstStyle/>
        <a:p>
          <a:endParaRPr lang="en-US"/>
        </a:p>
      </dgm:t>
    </dgm:pt>
    <dgm:pt modelId="{80308625-8103-46B4-BACB-4355634850F0}" type="sibTrans" cxnId="{B51C7D98-B421-447D-AF61-CCF6A381A089}">
      <dgm:prSet/>
      <dgm:spPr/>
      <dgm:t>
        <a:bodyPr/>
        <a:lstStyle/>
        <a:p>
          <a:endParaRPr lang="en-US"/>
        </a:p>
      </dgm:t>
    </dgm:pt>
    <dgm:pt modelId="{9CE8ACC2-705F-4A61-AAA1-904EEC937B09}" type="pres">
      <dgm:prSet presAssocID="{6D91AEB6-C959-430C-A1A1-E8C25F52592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D69F74-18E5-42C5-BE31-E51285ADFEAA}" type="pres">
      <dgm:prSet presAssocID="{683E0C78-35C5-467C-A599-9AD6C56B0A82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AA0168-2A01-45F0-BCF1-37F1C60B96B1}" type="pres">
      <dgm:prSet presAssocID="{683E0C78-35C5-467C-A599-9AD6C56B0A8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B3313-453B-4972-91ED-C9A9FF9B449D}" type="pres">
      <dgm:prSet presAssocID="{683E0C78-35C5-467C-A599-9AD6C56B0A82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5A56DB-BCB3-4333-B3A4-E24F8AB65AE6}" type="pres">
      <dgm:prSet presAssocID="{683E0C78-35C5-467C-A599-9AD6C56B0A82}" presName="chevron1" presStyleLbl="alignNode1" presStyleIdx="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6F55E2-6481-4C77-972D-EC083ADF1AE0}" type="pres">
      <dgm:prSet presAssocID="{683E0C78-35C5-467C-A599-9AD6C56B0A82}" presName="chevron2" presStyleLbl="alignNode1" presStyleIdx="1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C1E829-B82E-4730-BB9F-2D309C6DA0DD}" type="pres">
      <dgm:prSet presAssocID="{683E0C78-35C5-467C-A599-9AD6C56B0A82}" presName="chevron3" presStyleLbl="alignNode1" presStyleIdx="2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3BDF1C-5FFB-4309-8556-1B4AD3B5B828}" type="pres">
      <dgm:prSet presAssocID="{683E0C78-35C5-467C-A599-9AD6C56B0A82}" presName="chevron4" presStyleLbl="alignNode1" presStyleIdx="3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9C51588-2AC2-44ED-9871-9C87B630942F}" type="pres">
      <dgm:prSet presAssocID="{683E0C78-35C5-467C-A599-9AD6C56B0A82}" presName="chevron5" presStyleLbl="alignNode1" presStyleIdx="4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A2403F0-D04A-47D4-83AC-4B4385646280}" type="pres">
      <dgm:prSet presAssocID="{683E0C78-35C5-467C-A599-9AD6C56B0A82}" presName="chevron6" presStyleLbl="alignNode1" presStyleIdx="5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6B1DBF-48E4-4404-A19F-E4738711CDC3}" type="pres">
      <dgm:prSet presAssocID="{683E0C78-35C5-467C-A599-9AD6C56B0A82}" presName="chevron7" presStyleLbl="alignNode1" presStyleIdx="6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81DCCA-E681-4414-BF88-762A2D8C1D51}" type="pres">
      <dgm:prSet presAssocID="{683E0C78-35C5-467C-A599-9AD6C56B0A8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5B3A0-0C42-4FEB-9A39-AC43E26E8C96}" type="pres">
      <dgm:prSet presAssocID="{14261212-5494-4240-965B-24659CD6CC2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0EE9FE6-FB9C-4E34-BAA8-6C7CF00F545B}" type="pres">
      <dgm:prSet presAssocID="{82E5BD0A-B502-4F2E-A799-448716CF8A3F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EA31D89-4420-4CBA-8EF9-7FA76715B5EC}" type="pres">
      <dgm:prSet presAssocID="{82E5BD0A-B502-4F2E-A799-448716CF8A3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9A11-A187-40BC-81AB-2853F8B99A40}" type="pres">
      <dgm:prSet presAssocID="{82E5BD0A-B502-4F2E-A799-448716CF8A3F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977F342-91E2-4A86-BAC3-BF8AB1E79110}" type="pres">
      <dgm:prSet presAssocID="{82E5BD0A-B502-4F2E-A799-448716CF8A3F}" presName="chevron1" presStyleLbl="alignNode1" presStyleIdx="7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0D9273-9063-4375-B1C7-BEC156691462}" type="pres">
      <dgm:prSet presAssocID="{82E5BD0A-B502-4F2E-A799-448716CF8A3F}" presName="chevron2" presStyleLbl="alignNode1" presStyleIdx="8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F685EA-A2C0-4AD9-B317-1A52D791A460}" type="pres">
      <dgm:prSet presAssocID="{82E5BD0A-B502-4F2E-A799-448716CF8A3F}" presName="chevron3" presStyleLbl="alignNode1" presStyleIdx="9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A69A27D-D75D-4166-B3A2-158142A50596}" type="pres">
      <dgm:prSet presAssocID="{82E5BD0A-B502-4F2E-A799-448716CF8A3F}" presName="chevron4" presStyleLbl="alignNode1" presStyleIdx="1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C0CADD0-92B7-4C8B-9BEE-C69F2BAB6568}" type="pres">
      <dgm:prSet presAssocID="{82E5BD0A-B502-4F2E-A799-448716CF8A3F}" presName="chevron5" presStyleLbl="alignNode1" presStyleIdx="11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28BB323-D1C3-4FFA-96E5-5B4F2F6C9CC9}" type="pres">
      <dgm:prSet presAssocID="{82E5BD0A-B502-4F2E-A799-448716CF8A3F}" presName="chevron6" presStyleLbl="alignNode1" presStyleIdx="12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543F6CF-0C63-4172-8AF5-E9610C66D926}" type="pres">
      <dgm:prSet presAssocID="{82E5BD0A-B502-4F2E-A799-448716CF8A3F}" presName="chevron7" presStyleLbl="alignNode1" presStyleIdx="13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5FD83A0-CDB6-4DD1-AA13-8CB5FB654672}" type="pres">
      <dgm:prSet presAssocID="{82E5BD0A-B502-4F2E-A799-448716CF8A3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D717D-534C-4BC6-B640-031F024C0126}" type="pres">
      <dgm:prSet presAssocID="{CB3CE8F0-9329-465C-8156-C0F32526BC36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EB3783A-7764-4841-A72B-B49E7419C341}" type="pres">
      <dgm:prSet presAssocID="{4756F06F-1B26-42E1-A471-9FBDB42D65E5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8E4FAAD-8388-4686-84DE-32A9EDD508BD}" type="pres">
      <dgm:prSet presAssocID="{4756F06F-1B26-42E1-A471-9FBDB42D6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E29C6-0B09-4466-AF7C-A1A706A77A30}" type="pres">
      <dgm:prSet presAssocID="{4756F06F-1B26-42E1-A471-9FBDB42D65E5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5672C05-DA65-4C1A-8904-EED692B7B4C2}" type="pres">
      <dgm:prSet presAssocID="{4756F06F-1B26-42E1-A471-9FBDB42D65E5}" presName="chevron1" presStyleLbl="alignNode1" presStyleIdx="14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BACD439-2353-4AA0-A2AF-6517379CCFCF}" type="pres">
      <dgm:prSet presAssocID="{4756F06F-1B26-42E1-A471-9FBDB42D65E5}" presName="chevron2" presStyleLbl="alignNode1" presStyleIdx="15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65D901-C417-491E-9148-9BF529796FAA}" type="pres">
      <dgm:prSet presAssocID="{4756F06F-1B26-42E1-A471-9FBDB42D65E5}" presName="chevron3" presStyleLbl="alignNode1" presStyleIdx="16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31F5504-85F5-4DBB-80FB-528117AAD5CA}" type="pres">
      <dgm:prSet presAssocID="{4756F06F-1B26-42E1-A471-9FBDB42D65E5}" presName="chevron4" presStyleLbl="alignNode1" presStyleIdx="17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555FE5E-5BA3-4725-86B9-0F11E6FC08D1}" type="pres">
      <dgm:prSet presAssocID="{4756F06F-1B26-42E1-A471-9FBDB42D65E5}" presName="chevron5" presStyleLbl="alignNode1" presStyleIdx="18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B47FD44-A51E-472B-AC62-7C8025402468}" type="pres">
      <dgm:prSet presAssocID="{4756F06F-1B26-42E1-A471-9FBDB42D65E5}" presName="chevron6" presStyleLbl="alignNode1" presStyleIdx="19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0173CC2-5A2C-44C9-BB03-2A8FC086FF0D}" type="pres">
      <dgm:prSet presAssocID="{4756F06F-1B26-42E1-A471-9FBDB42D65E5}" presName="chevron7" presStyleLbl="alignNode1" presStyleIdx="2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BCAE600-7434-4C07-9CD0-6D049FC1FDAF}" type="pres">
      <dgm:prSet presAssocID="{4756F06F-1B26-42E1-A471-9FBDB42D6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CDD3C-4A9E-4532-9A22-0EFD02BCC3FF}" type="presOf" srcId="{683E0C78-35C5-467C-A599-9AD6C56B0A82}" destId="{79AA0168-2A01-45F0-BCF1-37F1C60B96B1}" srcOrd="0" destOrd="0" presId="urn:microsoft.com/office/officeart/2008/layout/VerticalAccentList"/>
    <dgm:cxn modelId="{5D277D82-AD5B-4ED9-B52F-AFDB29A24D1D}" srcId="{82E5BD0A-B502-4F2E-A799-448716CF8A3F}" destId="{E53C220A-2F7C-4B81-8CDE-B2D6E090FCC8}" srcOrd="0" destOrd="0" parTransId="{5E0C1DDC-8EB1-4284-8793-AC5D9D623BBF}" sibTransId="{A88A051B-64DD-497D-A5E6-D485499149D0}"/>
    <dgm:cxn modelId="{1010D79D-A2CF-47CF-B377-ADAA476B8B6A}" type="presOf" srcId="{82E5BD0A-B502-4F2E-A799-448716CF8A3F}" destId="{1EA31D89-4420-4CBA-8EF9-7FA76715B5EC}" srcOrd="0" destOrd="0" presId="urn:microsoft.com/office/officeart/2008/layout/VerticalAccentList"/>
    <dgm:cxn modelId="{8688669D-DA1E-405D-8009-A89AE29F3E53}" type="presOf" srcId="{C087780B-0003-400F-B5D9-13B25E2E991C}" destId="{E381DCCA-E681-4414-BF88-762A2D8C1D51}" srcOrd="0" destOrd="0" presId="urn:microsoft.com/office/officeart/2008/layout/VerticalAccentList"/>
    <dgm:cxn modelId="{BB74632C-481A-43F0-86FA-81F8FE66C49F}" srcId="{683E0C78-35C5-467C-A599-9AD6C56B0A82}" destId="{C087780B-0003-400F-B5D9-13B25E2E991C}" srcOrd="0" destOrd="0" parTransId="{7EE923F5-DA90-4DC5-854A-A841ED91D962}" sibTransId="{15AEB2B7-46C5-4D1F-8496-51667DCA65C1}"/>
    <dgm:cxn modelId="{5029194A-45D2-4EC4-AFC4-0016461B7E60}" type="presOf" srcId="{AFB3C2B0-E6DD-4B92-801E-9139ECA4C9E8}" destId="{BBCAE600-7434-4C07-9CD0-6D049FC1FDAF}" srcOrd="0" destOrd="0" presId="urn:microsoft.com/office/officeart/2008/layout/VerticalAccentList"/>
    <dgm:cxn modelId="{549B54A7-91D1-4AD4-93B3-FD7573EAF2E0}" srcId="{6D91AEB6-C959-430C-A1A1-E8C25F525924}" destId="{82E5BD0A-B502-4F2E-A799-448716CF8A3F}" srcOrd="1" destOrd="0" parTransId="{7313635E-CCF8-40C4-B406-616038FCC951}" sibTransId="{CB3CE8F0-9329-465C-8156-C0F32526BC36}"/>
    <dgm:cxn modelId="{BF35163A-6654-42FF-9F0C-62C637CECF83}" type="presOf" srcId="{4756F06F-1B26-42E1-A471-9FBDB42D65E5}" destId="{E8E4FAAD-8388-4686-84DE-32A9EDD508BD}" srcOrd="0" destOrd="0" presId="urn:microsoft.com/office/officeart/2008/layout/VerticalAccentList"/>
    <dgm:cxn modelId="{48543926-7E8C-4E52-9BCE-8EDE247C17F7}" type="presOf" srcId="{E53C220A-2F7C-4B81-8CDE-B2D6E090FCC8}" destId="{E5FD83A0-CDB6-4DD1-AA13-8CB5FB654672}" srcOrd="0" destOrd="0" presId="urn:microsoft.com/office/officeart/2008/layout/VerticalAccentList"/>
    <dgm:cxn modelId="{BA6EA002-8941-45FA-B5FD-184E2562A97A}" srcId="{6D91AEB6-C959-430C-A1A1-E8C25F525924}" destId="{683E0C78-35C5-467C-A599-9AD6C56B0A82}" srcOrd="0" destOrd="0" parTransId="{34814C54-F427-48D9-B6BB-C7C4930FE33E}" sibTransId="{14261212-5494-4240-965B-24659CD6CC2A}"/>
    <dgm:cxn modelId="{FBF3AC4A-AD3D-4C77-A25B-E15B76A45037}" type="presOf" srcId="{6D91AEB6-C959-430C-A1A1-E8C25F525924}" destId="{9CE8ACC2-705F-4A61-AAA1-904EEC937B09}" srcOrd="0" destOrd="0" presId="urn:microsoft.com/office/officeart/2008/layout/VerticalAccentList"/>
    <dgm:cxn modelId="{CA777350-3BAB-4BEA-A9A1-6E403C58A52C}" srcId="{6D91AEB6-C959-430C-A1A1-E8C25F525924}" destId="{4756F06F-1B26-42E1-A471-9FBDB42D65E5}" srcOrd="2" destOrd="0" parTransId="{569BCC40-8C61-4E7F-93A5-111CEE352669}" sibTransId="{12C11E68-1935-4EB0-B8D3-340F50409D34}"/>
    <dgm:cxn modelId="{B51C7D98-B421-447D-AF61-CCF6A381A089}" srcId="{4756F06F-1B26-42E1-A471-9FBDB42D65E5}" destId="{AFB3C2B0-E6DD-4B92-801E-9139ECA4C9E8}" srcOrd="0" destOrd="0" parTransId="{E8CC6551-F2BC-4AA7-98F2-8125BA344D82}" sibTransId="{80308625-8103-46B4-BACB-4355634850F0}"/>
    <dgm:cxn modelId="{5182822F-11BB-4535-BD67-E4DFFCF3A4ED}" type="presParOf" srcId="{9CE8ACC2-705F-4A61-AAA1-904EEC937B09}" destId="{87D69F74-18E5-42C5-BE31-E51285ADFEAA}" srcOrd="0" destOrd="0" presId="urn:microsoft.com/office/officeart/2008/layout/VerticalAccentList"/>
    <dgm:cxn modelId="{B045F510-0AA2-4C5C-B2F6-9166CA21A568}" type="presParOf" srcId="{87D69F74-18E5-42C5-BE31-E51285ADFEAA}" destId="{79AA0168-2A01-45F0-BCF1-37F1C60B96B1}" srcOrd="0" destOrd="0" presId="urn:microsoft.com/office/officeart/2008/layout/VerticalAccentList"/>
    <dgm:cxn modelId="{87956487-4325-47A3-84AF-93E8DC8C1AB0}" type="presParOf" srcId="{9CE8ACC2-705F-4A61-AAA1-904EEC937B09}" destId="{B7FB3313-453B-4972-91ED-C9A9FF9B449D}" srcOrd="1" destOrd="0" presId="urn:microsoft.com/office/officeart/2008/layout/VerticalAccentList"/>
    <dgm:cxn modelId="{2E4D21E3-67CA-41C5-BD37-656FA3EF5B09}" type="presParOf" srcId="{B7FB3313-453B-4972-91ED-C9A9FF9B449D}" destId="{865A56DB-BCB3-4333-B3A4-E24F8AB65AE6}" srcOrd="0" destOrd="0" presId="urn:microsoft.com/office/officeart/2008/layout/VerticalAccentList"/>
    <dgm:cxn modelId="{636DAC17-2446-4106-A7D8-48B080093D47}" type="presParOf" srcId="{B7FB3313-453B-4972-91ED-C9A9FF9B449D}" destId="{FD6F55E2-6481-4C77-972D-EC083ADF1AE0}" srcOrd="1" destOrd="0" presId="urn:microsoft.com/office/officeart/2008/layout/VerticalAccentList"/>
    <dgm:cxn modelId="{8724A78A-BBE2-405C-B39A-2152D6BECE52}" type="presParOf" srcId="{B7FB3313-453B-4972-91ED-C9A9FF9B449D}" destId="{6BC1E829-B82E-4730-BB9F-2D309C6DA0DD}" srcOrd="2" destOrd="0" presId="urn:microsoft.com/office/officeart/2008/layout/VerticalAccentList"/>
    <dgm:cxn modelId="{11CDB227-3B9F-408F-9193-71C8A0A8C201}" type="presParOf" srcId="{B7FB3313-453B-4972-91ED-C9A9FF9B449D}" destId="{863BDF1C-5FFB-4309-8556-1B4AD3B5B828}" srcOrd="3" destOrd="0" presId="urn:microsoft.com/office/officeart/2008/layout/VerticalAccentList"/>
    <dgm:cxn modelId="{DEC05DA1-E74D-4F32-8005-8A387961DBFC}" type="presParOf" srcId="{B7FB3313-453B-4972-91ED-C9A9FF9B449D}" destId="{A9C51588-2AC2-44ED-9871-9C87B630942F}" srcOrd="4" destOrd="0" presId="urn:microsoft.com/office/officeart/2008/layout/VerticalAccentList"/>
    <dgm:cxn modelId="{BD925934-84B0-45CD-A0BA-413BEC3026AF}" type="presParOf" srcId="{B7FB3313-453B-4972-91ED-C9A9FF9B449D}" destId="{4A2403F0-D04A-47D4-83AC-4B4385646280}" srcOrd="5" destOrd="0" presId="urn:microsoft.com/office/officeart/2008/layout/VerticalAccentList"/>
    <dgm:cxn modelId="{073E1012-68B3-4E00-AF52-EE4A0712D424}" type="presParOf" srcId="{B7FB3313-453B-4972-91ED-C9A9FF9B449D}" destId="{8D6B1DBF-48E4-4404-A19F-E4738711CDC3}" srcOrd="6" destOrd="0" presId="urn:microsoft.com/office/officeart/2008/layout/VerticalAccentList"/>
    <dgm:cxn modelId="{687F01AA-F5BD-4C6E-A35D-B32131418714}" type="presParOf" srcId="{B7FB3313-453B-4972-91ED-C9A9FF9B449D}" destId="{E381DCCA-E681-4414-BF88-762A2D8C1D51}" srcOrd="7" destOrd="0" presId="urn:microsoft.com/office/officeart/2008/layout/VerticalAccentList"/>
    <dgm:cxn modelId="{F13AC501-EF43-4C71-804C-261767FB90D6}" type="presParOf" srcId="{9CE8ACC2-705F-4A61-AAA1-904EEC937B09}" destId="{5085B3A0-0C42-4FEB-9A39-AC43E26E8C96}" srcOrd="2" destOrd="0" presId="urn:microsoft.com/office/officeart/2008/layout/VerticalAccentList"/>
    <dgm:cxn modelId="{1B10AF5F-2C25-430A-BAD1-1979FCF98670}" type="presParOf" srcId="{9CE8ACC2-705F-4A61-AAA1-904EEC937B09}" destId="{10EE9FE6-FB9C-4E34-BAA8-6C7CF00F545B}" srcOrd="3" destOrd="0" presId="urn:microsoft.com/office/officeart/2008/layout/VerticalAccentList"/>
    <dgm:cxn modelId="{D7B3C6AE-DC8C-4804-81AC-50D04659EA3E}" type="presParOf" srcId="{10EE9FE6-FB9C-4E34-BAA8-6C7CF00F545B}" destId="{1EA31D89-4420-4CBA-8EF9-7FA76715B5EC}" srcOrd="0" destOrd="0" presId="urn:microsoft.com/office/officeart/2008/layout/VerticalAccentList"/>
    <dgm:cxn modelId="{DE28D604-72D7-436D-9232-83C1429500C7}" type="presParOf" srcId="{9CE8ACC2-705F-4A61-AAA1-904EEC937B09}" destId="{C1DE9A11-A187-40BC-81AB-2853F8B99A40}" srcOrd="4" destOrd="0" presId="urn:microsoft.com/office/officeart/2008/layout/VerticalAccentList"/>
    <dgm:cxn modelId="{AC6D82D3-6FF6-41B8-AA1E-ADC7787449BE}" type="presParOf" srcId="{C1DE9A11-A187-40BC-81AB-2853F8B99A40}" destId="{1977F342-91E2-4A86-BAC3-BF8AB1E79110}" srcOrd="0" destOrd="0" presId="urn:microsoft.com/office/officeart/2008/layout/VerticalAccentList"/>
    <dgm:cxn modelId="{52393E55-532B-4256-9D13-354635E6E25E}" type="presParOf" srcId="{C1DE9A11-A187-40BC-81AB-2853F8B99A40}" destId="{D10D9273-9063-4375-B1C7-BEC156691462}" srcOrd="1" destOrd="0" presId="urn:microsoft.com/office/officeart/2008/layout/VerticalAccentList"/>
    <dgm:cxn modelId="{DF5899A2-C260-47EB-8E68-D255826AFC90}" type="presParOf" srcId="{C1DE9A11-A187-40BC-81AB-2853F8B99A40}" destId="{E3F685EA-A2C0-4AD9-B317-1A52D791A460}" srcOrd="2" destOrd="0" presId="urn:microsoft.com/office/officeart/2008/layout/VerticalAccentList"/>
    <dgm:cxn modelId="{0D9F2B3C-8009-4BDD-96E7-5EF711B06A69}" type="presParOf" srcId="{C1DE9A11-A187-40BC-81AB-2853F8B99A40}" destId="{2A69A27D-D75D-4166-B3A2-158142A50596}" srcOrd="3" destOrd="0" presId="urn:microsoft.com/office/officeart/2008/layout/VerticalAccentList"/>
    <dgm:cxn modelId="{A4A1E828-AA53-41FC-BAC9-620858BF92C9}" type="presParOf" srcId="{C1DE9A11-A187-40BC-81AB-2853F8B99A40}" destId="{AC0CADD0-92B7-4C8B-9BEE-C69F2BAB6568}" srcOrd="4" destOrd="0" presId="urn:microsoft.com/office/officeart/2008/layout/VerticalAccentList"/>
    <dgm:cxn modelId="{F491FC95-6CB9-493B-A192-9AA1A46D4DCC}" type="presParOf" srcId="{C1DE9A11-A187-40BC-81AB-2853F8B99A40}" destId="{B28BB323-D1C3-4FFA-96E5-5B4F2F6C9CC9}" srcOrd="5" destOrd="0" presId="urn:microsoft.com/office/officeart/2008/layout/VerticalAccentList"/>
    <dgm:cxn modelId="{FD028E78-047B-4581-AE98-FA9AFD19C454}" type="presParOf" srcId="{C1DE9A11-A187-40BC-81AB-2853F8B99A40}" destId="{A543F6CF-0C63-4172-8AF5-E9610C66D926}" srcOrd="6" destOrd="0" presId="urn:microsoft.com/office/officeart/2008/layout/VerticalAccentList"/>
    <dgm:cxn modelId="{49DDECCB-412A-498E-978B-D659AA030F7B}" type="presParOf" srcId="{C1DE9A11-A187-40BC-81AB-2853F8B99A40}" destId="{E5FD83A0-CDB6-4DD1-AA13-8CB5FB654672}" srcOrd="7" destOrd="0" presId="urn:microsoft.com/office/officeart/2008/layout/VerticalAccentList"/>
    <dgm:cxn modelId="{B67C7771-0BFB-41DE-B87D-5FB3F0EE50C9}" type="presParOf" srcId="{9CE8ACC2-705F-4A61-AAA1-904EEC937B09}" destId="{958D717D-534C-4BC6-B640-031F024C0126}" srcOrd="5" destOrd="0" presId="urn:microsoft.com/office/officeart/2008/layout/VerticalAccentList"/>
    <dgm:cxn modelId="{2E67A74C-EF2B-483D-824F-0C82341051B5}" type="presParOf" srcId="{9CE8ACC2-705F-4A61-AAA1-904EEC937B09}" destId="{2EB3783A-7764-4841-A72B-B49E7419C341}" srcOrd="6" destOrd="0" presId="urn:microsoft.com/office/officeart/2008/layout/VerticalAccentList"/>
    <dgm:cxn modelId="{783269AC-4FD4-4A17-B1DB-3F36BC92D67C}" type="presParOf" srcId="{2EB3783A-7764-4841-A72B-B49E7419C341}" destId="{E8E4FAAD-8388-4686-84DE-32A9EDD508BD}" srcOrd="0" destOrd="0" presId="urn:microsoft.com/office/officeart/2008/layout/VerticalAccentList"/>
    <dgm:cxn modelId="{54331E36-8059-451D-906E-CF684D5DBEE4}" type="presParOf" srcId="{9CE8ACC2-705F-4A61-AAA1-904EEC937B09}" destId="{F48E29C6-0B09-4466-AF7C-A1A706A77A30}" srcOrd="7" destOrd="0" presId="urn:microsoft.com/office/officeart/2008/layout/VerticalAccentList"/>
    <dgm:cxn modelId="{A6EABA2A-F061-471F-A1C3-E8E6C298DF41}" type="presParOf" srcId="{F48E29C6-0B09-4466-AF7C-A1A706A77A30}" destId="{D5672C05-DA65-4C1A-8904-EED692B7B4C2}" srcOrd="0" destOrd="0" presId="urn:microsoft.com/office/officeart/2008/layout/VerticalAccentList"/>
    <dgm:cxn modelId="{8430F3DE-99F3-444A-AF8B-85D22E3B91DB}" type="presParOf" srcId="{F48E29C6-0B09-4466-AF7C-A1A706A77A30}" destId="{ABACD439-2353-4AA0-A2AF-6517379CCFCF}" srcOrd="1" destOrd="0" presId="urn:microsoft.com/office/officeart/2008/layout/VerticalAccentList"/>
    <dgm:cxn modelId="{87F9A7B7-828A-47DC-97CA-75A9A9C58586}" type="presParOf" srcId="{F48E29C6-0B09-4466-AF7C-A1A706A77A30}" destId="{1B65D901-C417-491E-9148-9BF529796FAA}" srcOrd="2" destOrd="0" presId="urn:microsoft.com/office/officeart/2008/layout/VerticalAccentList"/>
    <dgm:cxn modelId="{C2CD1996-6880-45A3-A4C6-082750249618}" type="presParOf" srcId="{F48E29C6-0B09-4466-AF7C-A1A706A77A30}" destId="{831F5504-85F5-4DBB-80FB-528117AAD5CA}" srcOrd="3" destOrd="0" presId="urn:microsoft.com/office/officeart/2008/layout/VerticalAccentList"/>
    <dgm:cxn modelId="{4DF77BBE-A5F8-4D81-BCC5-D3770A74971D}" type="presParOf" srcId="{F48E29C6-0B09-4466-AF7C-A1A706A77A30}" destId="{B555FE5E-5BA3-4725-86B9-0F11E6FC08D1}" srcOrd="4" destOrd="0" presId="urn:microsoft.com/office/officeart/2008/layout/VerticalAccentList"/>
    <dgm:cxn modelId="{04F391F9-AA93-45FE-BF30-E6993EEDB91F}" type="presParOf" srcId="{F48E29C6-0B09-4466-AF7C-A1A706A77A30}" destId="{3B47FD44-A51E-472B-AC62-7C8025402468}" srcOrd="5" destOrd="0" presId="urn:microsoft.com/office/officeart/2008/layout/VerticalAccentList"/>
    <dgm:cxn modelId="{D566B686-7559-4ED6-98F5-5ED79DF780E4}" type="presParOf" srcId="{F48E29C6-0B09-4466-AF7C-A1A706A77A30}" destId="{E0173CC2-5A2C-44C9-BB03-2A8FC086FF0D}" srcOrd="6" destOrd="0" presId="urn:microsoft.com/office/officeart/2008/layout/VerticalAccentList"/>
    <dgm:cxn modelId="{C08E3884-EC06-4246-B026-859B9826C28C}" type="presParOf" srcId="{F48E29C6-0B09-4466-AF7C-A1A706A77A30}" destId="{BBCAE600-7434-4C07-9CD0-6D049FC1FDAF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dirty="0">
            <a:solidFill>
              <a:srgbClr val="002060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4BCFE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41915-119C-4425-8E78-084622CCD170}" type="presOf" srcId="{E86664EF-CAB8-41D8-BFFE-ABB655F5855D}" destId="{5AB86F69-DE0F-428F-86FA-B35EE0C142A0}" srcOrd="0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DEC4617D-DD96-479C-89E1-0254BF63A32E}" type="presOf" srcId="{1158A888-A00B-4A04-9FC4-3905327AB915}" destId="{D6CC2395-E27B-4698-A0A1-66EAF46487A3}" srcOrd="0" destOrd="0" presId="urn:microsoft.com/office/officeart/2005/8/layout/radial5"/>
    <dgm:cxn modelId="{6708A698-FFA8-4AD7-A477-E9DDCDF0E00B}" type="presOf" srcId="{82315E1F-580E-41D4-ACC0-995F246BDCD9}" destId="{49392165-D484-4FD1-8F21-DBC77A9DF1BD}" srcOrd="1" destOrd="0" presId="urn:microsoft.com/office/officeart/2005/8/layout/radial5"/>
    <dgm:cxn modelId="{09E1BCF8-FFD3-4436-99A4-E0A5CCE51E73}" type="presOf" srcId="{F48DAC78-9C67-4A79-8095-DEFE70DEA12D}" destId="{F2C84B9F-A044-40E7-9B42-86ADD122E2D7}" srcOrd="0" destOrd="0" presId="urn:microsoft.com/office/officeart/2005/8/layout/radial5"/>
    <dgm:cxn modelId="{DB1112C1-1680-4A99-8ACE-AB9B0E300BE4}" type="presOf" srcId="{82315E1F-580E-41D4-ACC0-995F246BDCD9}" destId="{3AF29F41-8BFB-43B1-B9AE-0C6BB22A89A6}" srcOrd="0" destOrd="0" presId="urn:microsoft.com/office/officeart/2005/8/layout/radial5"/>
    <dgm:cxn modelId="{8F09D7C9-30E8-4A47-86F3-1C76FD00A445}" srcId="{E86664EF-CAB8-41D8-BFFE-ABB655F5855D}" destId="{28EC1D68-0BD6-4BD1-B6AB-35DD91647036}" srcOrd="2" destOrd="0" parTransId="{1158A888-A00B-4A04-9FC4-3905327AB915}" sibTransId="{39CBF5CA-8114-49C9-BD83-F504CF4CB704}"/>
    <dgm:cxn modelId="{89C315A8-616F-4749-80AB-C3E14AD98856}" srcId="{E86664EF-CAB8-41D8-BFFE-ABB655F5855D}" destId="{EAA2A182-BE41-4464-B9C9-263BA8E30ACA}" srcOrd="1" destOrd="0" parTransId="{F37E0D4A-B512-42C2-8883-F5162E3BFE60}" sibTransId="{53AFCDB1-3583-439D-B90E-5B5FD79A3148}"/>
    <dgm:cxn modelId="{42E3439A-BF21-465A-B0C5-94B03FD21F74}" srcId="{E86664EF-CAB8-41D8-BFFE-ABB655F5855D}" destId="{04E6593D-578C-4028-8397-BCC754EA3749}" srcOrd="3" destOrd="0" parTransId="{F48DAC78-9C67-4A79-8095-DEFE70DEA12D}" sibTransId="{D5E14E36-084A-4AF7-9829-331FE98C5A8F}"/>
    <dgm:cxn modelId="{B0EBA609-E3DD-451C-85FE-D21C39CAC74B}" type="presOf" srcId="{EAA2A182-BE41-4464-B9C9-263BA8E30ACA}" destId="{E3B74806-5A6C-4DC8-A39F-25C154E2CE16}" srcOrd="0" destOrd="0" presId="urn:microsoft.com/office/officeart/2005/8/layout/radial5"/>
    <dgm:cxn modelId="{2A321209-06AC-43F0-9BA4-A66E054F1115}" type="presOf" srcId="{F37E0D4A-B512-42C2-8883-F5162E3BFE60}" destId="{F92C91B5-92C8-419C-AE09-E7FE0E8E1FF6}" srcOrd="0" destOrd="0" presId="urn:microsoft.com/office/officeart/2005/8/layout/radial5"/>
    <dgm:cxn modelId="{634E6BB0-42BF-4095-8E24-59FB61B25B1C}" type="presOf" srcId="{0603DDA6-6C1A-4E24-8626-6DDAB9ACD430}" destId="{6B095167-5BC9-41BF-B212-4A4F7F8D1D5E}" srcOrd="0" destOrd="0" presId="urn:microsoft.com/office/officeart/2005/8/layout/radial5"/>
    <dgm:cxn modelId="{D0D756AB-6058-4599-9D0B-3C5902CE1D66}" type="presOf" srcId="{F48DAC78-9C67-4A79-8095-DEFE70DEA12D}" destId="{A62C9A94-28CA-4A30-9430-EC0F9B775B26}" srcOrd="1" destOrd="0" presId="urn:microsoft.com/office/officeart/2005/8/layout/radial5"/>
    <dgm:cxn modelId="{347A50F2-99EF-47FA-AE2E-61EB515E7686}" type="presOf" srcId="{04E6593D-578C-4028-8397-BCC754EA3749}" destId="{C5CC850D-E91F-48CD-8E14-02D2C6FFCD11}" srcOrd="0" destOrd="0" presId="urn:microsoft.com/office/officeart/2005/8/layout/radial5"/>
    <dgm:cxn modelId="{E83C2624-A4DD-4A92-8D07-BA65BFDEBBDE}" srcId="{E86664EF-CAB8-41D8-BFFE-ABB655F5855D}" destId="{0603DDA6-6C1A-4E24-8626-6DDAB9ACD430}" srcOrd="4" destOrd="0" parTransId="{96220412-44AF-4471-9BDA-5942225DDCA9}" sibTransId="{8DF7397F-2D33-4DA5-8208-EE01A2E58195}"/>
    <dgm:cxn modelId="{97935E10-C07E-4497-939B-6542C2D2D4DB}" type="presOf" srcId="{96220412-44AF-4471-9BDA-5942225DDCA9}" destId="{4396A430-AC60-469C-9390-979E0111D4B9}" srcOrd="1" destOrd="0" presId="urn:microsoft.com/office/officeart/2005/8/layout/radial5"/>
    <dgm:cxn modelId="{7EEC1740-9EF9-4DF7-9185-3816E6F10660}" type="presOf" srcId="{1158A888-A00B-4A04-9FC4-3905327AB915}" destId="{C2F2A6A9-1EC4-4E71-968A-22472AD7DDEA}" srcOrd="1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677DB112-31BE-4B11-B882-AA4270B1A20E}" type="presOf" srcId="{F37E0D4A-B512-42C2-8883-F5162E3BFE60}" destId="{E332ED43-B281-4ADE-A8CE-A373F3D16BE1}" srcOrd="1" destOrd="0" presId="urn:microsoft.com/office/officeart/2005/8/layout/radial5"/>
    <dgm:cxn modelId="{3EC1EED3-EC97-42D4-B81A-E64392F986CC}" type="presOf" srcId="{96220412-44AF-4471-9BDA-5942225DDCA9}" destId="{CC125103-405E-43E2-A04B-97767B86863D}" srcOrd="0" destOrd="0" presId="urn:microsoft.com/office/officeart/2005/8/layout/radial5"/>
    <dgm:cxn modelId="{DF9F87EB-0A90-4999-AB15-57DF32ADC7BA}" type="presOf" srcId="{28EC1D68-0BD6-4BD1-B6AB-35DD91647036}" destId="{F18286E6-2E7F-4052-8991-0AD9E816DD97}" srcOrd="0" destOrd="0" presId="urn:microsoft.com/office/officeart/2005/8/layout/radial5"/>
    <dgm:cxn modelId="{C411F843-A598-43A3-AE1A-78CCF06DD983}" type="presOf" srcId="{C74B4EB4-0E83-4D47-B894-F098968A5203}" destId="{88ACBC50-50FA-4FD2-8784-094DBBC7379F}" srcOrd="0" destOrd="0" presId="urn:microsoft.com/office/officeart/2005/8/layout/radial5"/>
    <dgm:cxn modelId="{90BFB9E5-107D-4D62-AE61-DFD3AA1BE4E4}" type="presOf" srcId="{1CFB776A-BD0D-4B4C-A150-04AA454DAA1C}" destId="{34100AA6-72EA-43A5-B560-EC1A8BDDCFAC}" srcOrd="0" destOrd="0" presId="urn:microsoft.com/office/officeart/2005/8/layout/radial5"/>
    <dgm:cxn modelId="{BC23C08B-4BF3-4DF7-96E0-077F40D6D24D}" type="presParOf" srcId="{88ACBC50-50FA-4FD2-8784-094DBBC7379F}" destId="{5AB86F69-DE0F-428F-86FA-B35EE0C142A0}" srcOrd="0" destOrd="0" presId="urn:microsoft.com/office/officeart/2005/8/layout/radial5"/>
    <dgm:cxn modelId="{F78229E3-52F3-4656-9CDD-CD8FD5D8F84F}" type="presParOf" srcId="{88ACBC50-50FA-4FD2-8784-094DBBC7379F}" destId="{3AF29F41-8BFB-43B1-B9AE-0C6BB22A89A6}" srcOrd="1" destOrd="0" presId="urn:microsoft.com/office/officeart/2005/8/layout/radial5"/>
    <dgm:cxn modelId="{60A154E5-6F49-4FBE-82FD-5066F1D7F720}" type="presParOf" srcId="{3AF29F41-8BFB-43B1-B9AE-0C6BB22A89A6}" destId="{49392165-D484-4FD1-8F21-DBC77A9DF1BD}" srcOrd="0" destOrd="0" presId="urn:microsoft.com/office/officeart/2005/8/layout/radial5"/>
    <dgm:cxn modelId="{9B9ACA3C-6163-4B34-9569-0C4D814DBFD3}" type="presParOf" srcId="{88ACBC50-50FA-4FD2-8784-094DBBC7379F}" destId="{34100AA6-72EA-43A5-B560-EC1A8BDDCFAC}" srcOrd="2" destOrd="0" presId="urn:microsoft.com/office/officeart/2005/8/layout/radial5"/>
    <dgm:cxn modelId="{6A3899D8-0D19-40B2-96F4-E6A6CFA6F5A0}" type="presParOf" srcId="{88ACBC50-50FA-4FD2-8784-094DBBC7379F}" destId="{F92C91B5-92C8-419C-AE09-E7FE0E8E1FF6}" srcOrd="3" destOrd="0" presId="urn:microsoft.com/office/officeart/2005/8/layout/radial5"/>
    <dgm:cxn modelId="{84013599-764B-474D-80F7-400623DF5F5A}" type="presParOf" srcId="{F92C91B5-92C8-419C-AE09-E7FE0E8E1FF6}" destId="{E332ED43-B281-4ADE-A8CE-A373F3D16BE1}" srcOrd="0" destOrd="0" presId="urn:microsoft.com/office/officeart/2005/8/layout/radial5"/>
    <dgm:cxn modelId="{80D2E5C1-B88A-4701-BB4B-60367667B6ED}" type="presParOf" srcId="{88ACBC50-50FA-4FD2-8784-094DBBC7379F}" destId="{E3B74806-5A6C-4DC8-A39F-25C154E2CE16}" srcOrd="4" destOrd="0" presId="urn:microsoft.com/office/officeart/2005/8/layout/radial5"/>
    <dgm:cxn modelId="{002DDFBD-195A-4818-B0F1-53F79C505D41}" type="presParOf" srcId="{88ACBC50-50FA-4FD2-8784-094DBBC7379F}" destId="{D6CC2395-E27B-4698-A0A1-66EAF46487A3}" srcOrd="5" destOrd="0" presId="urn:microsoft.com/office/officeart/2005/8/layout/radial5"/>
    <dgm:cxn modelId="{07E64FD1-063F-4B08-AF29-5F0D283115AD}" type="presParOf" srcId="{D6CC2395-E27B-4698-A0A1-66EAF46487A3}" destId="{C2F2A6A9-1EC4-4E71-968A-22472AD7DDEA}" srcOrd="0" destOrd="0" presId="urn:microsoft.com/office/officeart/2005/8/layout/radial5"/>
    <dgm:cxn modelId="{26CAFA5E-9918-4E7C-9E01-5D40F34D964D}" type="presParOf" srcId="{88ACBC50-50FA-4FD2-8784-094DBBC7379F}" destId="{F18286E6-2E7F-4052-8991-0AD9E816DD97}" srcOrd="6" destOrd="0" presId="urn:microsoft.com/office/officeart/2005/8/layout/radial5"/>
    <dgm:cxn modelId="{4C792B2F-BE6D-4857-869E-1841B7E2ECBB}" type="presParOf" srcId="{88ACBC50-50FA-4FD2-8784-094DBBC7379F}" destId="{F2C84B9F-A044-40E7-9B42-86ADD122E2D7}" srcOrd="7" destOrd="0" presId="urn:microsoft.com/office/officeart/2005/8/layout/radial5"/>
    <dgm:cxn modelId="{4E3EAD95-7D5C-4D9B-A840-C2BA6E0AA362}" type="presParOf" srcId="{F2C84B9F-A044-40E7-9B42-86ADD122E2D7}" destId="{A62C9A94-28CA-4A30-9430-EC0F9B775B26}" srcOrd="0" destOrd="0" presId="urn:microsoft.com/office/officeart/2005/8/layout/radial5"/>
    <dgm:cxn modelId="{1799EDF8-F112-4A61-95FA-DD032BCF7BC0}" type="presParOf" srcId="{88ACBC50-50FA-4FD2-8784-094DBBC7379F}" destId="{C5CC850D-E91F-48CD-8E14-02D2C6FFCD11}" srcOrd="8" destOrd="0" presId="urn:microsoft.com/office/officeart/2005/8/layout/radial5"/>
    <dgm:cxn modelId="{D84F614F-C801-493E-BDF5-4383AF5C47BA}" type="presParOf" srcId="{88ACBC50-50FA-4FD2-8784-094DBBC7379F}" destId="{CC125103-405E-43E2-A04B-97767B86863D}" srcOrd="9" destOrd="0" presId="urn:microsoft.com/office/officeart/2005/8/layout/radial5"/>
    <dgm:cxn modelId="{627B4EF9-F0AB-48D6-860F-A938A8140735}" type="presParOf" srcId="{CC125103-405E-43E2-A04B-97767B86863D}" destId="{4396A430-AC60-469C-9390-979E0111D4B9}" srcOrd="0" destOrd="0" presId="urn:microsoft.com/office/officeart/2005/8/layout/radial5"/>
    <dgm:cxn modelId="{A952E294-59F1-43D0-B7F6-559D0E57CFA6}" type="presParOf" srcId="{88ACBC50-50FA-4FD2-8784-094DBBC7379F}" destId="{6B095167-5BC9-41BF-B212-4A4F7F8D1D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A0168-2A01-45F0-BCF1-37F1C60B96B1}">
      <dsp:nvSpPr>
        <dsp:cNvPr id="0" name=""/>
        <dsp:cNvSpPr/>
      </dsp:nvSpPr>
      <dsp:spPr>
        <a:xfrm>
          <a:off x="1126290" y="412"/>
          <a:ext cx="5473126" cy="497556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এই পাঠ শেষে শিক্ষার্থীরা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…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126290" y="412"/>
        <a:ext cx="5473126" cy="497556"/>
      </dsp:txXfrm>
    </dsp:sp>
    <dsp:sp modelId="{865A56DB-BCB3-4333-B3A4-E24F8AB65AE6}">
      <dsp:nvSpPr>
        <dsp:cNvPr id="0" name=""/>
        <dsp:cNvSpPr/>
      </dsp:nvSpPr>
      <dsp:spPr>
        <a:xfrm>
          <a:off x="1126290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55E2-6481-4C77-972D-EC083ADF1AE0}">
      <dsp:nvSpPr>
        <dsp:cNvPr id="0" name=""/>
        <dsp:cNvSpPr/>
      </dsp:nvSpPr>
      <dsp:spPr>
        <a:xfrm>
          <a:off x="1895569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1E829-B82E-4730-BB9F-2D309C6DA0DD}">
      <dsp:nvSpPr>
        <dsp:cNvPr id="0" name=""/>
        <dsp:cNvSpPr/>
      </dsp:nvSpPr>
      <dsp:spPr>
        <a:xfrm>
          <a:off x="2665455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DF1C-5FFB-4309-8556-1B4AD3B5B828}">
      <dsp:nvSpPr>
        <dsp:cNvPr id="0" name=""/>
        <dsp:cNvSpPr/>
      </dsp:nvSpPr>
      <dsp:spPr>
        <a:xfrm>
          <a:off x="3434734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1588-2AC2-44ED-9871-9C87B630942F}">
      <dsp:nvSpPr>
        <dsp:cNvPr id="0" name=""/>
        <dsp:cNvSpPr/>
      </dsp:nvSpPr>
      <dsp:spPr>
        <a:xfrm>
          <a:off x="4204620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03F0-D04A-47D4-83AC-4B4385646280}">
      <dsp:nvSpPr>
        <dsp:cNvPr id="0" name=""/>
        <dsp:cNvSpPr/>
      </dsp:nvSpPr>
      <dsp:spPr>
        <a:xfrm>
          <a:off x="4973898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1DBF-48E4-4404-A19F-E4738711CDC3}">
      <dsp:nvSpPr>
        <dsp:cNvPr id="0" name=""/>
        <dsp:cNvSpPr/>
      </dsp:nvSpPr>
      <dsp:spPr>
        <a:xfrm>
          <a:off x="5743785" y="497969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1DCCA-E681-4414-BF88-762A2D8C1D51}">
      <dsp:nvSpPr>
        <dsp:cNvPr id="0" name=""/>
        <dsp:cNvSpPr/>
      </dsp:nvSpPr>
      <dsp:spPr>
        <a:xfrm>
          <a:off x="1126290" y="599323"/>
          <a:ext cx="5544277" cy="810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সরকা</a:t>
          </a:r>
          <a:r>
            <a:rPr lang="en-US" sz="2500" kern="1200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রের</a:t>
          </a:r>
          <a:r>
            <a:rPr lang="en-US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ধারণা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500" kern="1200" dirty="0"/>
        </a:p>
      </dsp:txBody>
      <dsp:txXfrm>
        <a:off x="1126290" y="599323"/>
        <a:ext cx="5544277" cy="810833"/>
      </dsp:txXfrm>
    </dsp:sp>
    <dsp:sp modelId="{1EA31D89-4420-4CBA-8EF9-7FA76715B5EC}">
      <dsp:nvSpPr>
        <dsp:cNvPr id="0" name=""/>
        <dsp:cNvSpPr/>
      </dsp:nvSpPr>
      <dsp:spPr>
        <a:xfrm>
          <a:off x="1126290" y="1581250"/>
          <a:ext cx="5473126" cy="497556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126290" y="1581250"/>
        <a:ext cx="5473126" cy="497556"/>
      </dsp:txXfrm>
    </dsp:sp>
    <dsp:sp modelId="{1977F342-91E2-4A86-BAC3-BF8AB1E79110}">
      <dsp:nvSpPr>
        <dsp:cNvPr id="0" name=""/>
        <dsp:cNvSpPr/>
      </dsp:nvSpPr>
      <dsp:spPr>
        <a:xfrm>
          <a:off x="1126290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D9273-9063-4375-B1C7-BEC156691462}">
      <dsp:nvSpPr>
        <dsp:cNvPr id="0" name=""/>
        <dsp:cNvSpPr/>
      </dsp:nvSpPr>
      <dsp:spPr>
        <a:xfrm>
          <a:off x="1895569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685EA-A2C0-4AD9-B317-1A52D791A460}">
      <dsp:nvSpPr>
        <dsp:cNvPr id="0" name=""/>
        <dsp:cNvSpPr/>
      </dsp:nvSpPr>
      <dsp:spPr>
        <a:xfrm>
          <a:off x="2665455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9A27D-D75D-4166-B3A2-158142A50596}">
      <dsp:nvSpPr>
        <dsp:cNvPr id="0" name=""/>
        <dsp:cNvSpPr/>
      </dsp:nvSpPr>
      <dsp:spPr>
        <a:xfrm>
          <a:off x="3434734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ADD0-92B7-4C8B-9BEE-C69F2BAB6568}">
      <dsp:nvSpPr>
        <dsp:cNvPr id="0" name=""/>
        <dsp:cNvSpPr/>
      </dsp:nvSpPr>
      <dsp:spPr>
        <a:xfrm>
          <a:off x="4204620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BB323-D1C3-4FFA-96E5-5B4F2F6C9CC9}">
      <dsp:nvSpPr>
        <dsp:cNvPr id="0" name=""/>
        <dsp:cNvSpPr/>
      </dsp:nvSpPr>
      <dsp:spPr>
        <a:xfrm>
          <a:off x="4973898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3F6CF-0C63-4172-8AF5-E9610C66D926}">
      <dsp:nvSpPr>
        <dsp:cNvPr id="0" name=""/>
        <dsp:cNvSpPr/>
      </dsp:nvSpPr>
      <dsp:spPr>
        <a:xfrm>
          <a:off x="5743785" y="2078807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83A0-CDB6-4DD1-AA13-8CB5FB654672}">
      <dsp:nvSpPr>
        <dsp:cNvPr id="0" name=""/>
        <dsp:cNvSpPr/>
      </dsp:nvSpPr>
      <dsp:spPr>
        <a:xfrm>
          <a:off x="1126290" y="2180161"/>
          <a:ext cx="5544277" cy="810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</a:t>
          </a:r>
          <a:r>
            <a:rPr lang="bn-IN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;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500" kern="1200" dirty="0"/>
        </a:p>
      </dsp:txBody>
      <dsp:txXfrm>
        <a:off x="1126290" y="2180161"/>
        <a:ext cx="5544277" cy="810833"/>
      </dsp:txXfrm>
    </dsp:sp>
    <dsp:sp modelId="{E8E4FAAD-8388-4686-84DE-32A9EDD508BD}">
      <dsp:nvSpPr>
        <dsp:cNvPr id="0" name=""/>
        <dsp:cNvSpPr/>
      </dsp:nvSpPr>
      <dsp:spPr>
        <a:xfrm>
          <a:off x="1126290" y="3162088"/>
          <a:ext cx="5473126" cy="497556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126290" y="3162088"/>
        <a:ext cx="5473126" cy="497556"/>
      </dsp:txXfrm>
    </dsp:sp>
    <dsp:sp modelId="{D5672C05-DA65-4C1A-8904-EED692B7B4C2}">
      <dsp:nvSpPr>
        <dsp:cNvPr id="0" name=""/>
        <dsp:cNvSpPr/>
      </dsp:nvSpPr>
      <dsp:spPr>
        <a:xfrm>
          <a:off x="1126290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CD439-2353-4AA0-A2AF-6517379CCFCF}">
      <dsp:nvSpPr>
        <dsp:cNvPr id="0" name=""/>
        <dsp:cNvSpPr/>
      </dsp:nvSpPr>
      <dsp:spPr>
        <a:xfrm>
          <a:off x="1895569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5D901-C417-491E-9148-9BF529796FAA}">
      <dsp:nvSpPr>
        <dsp:cNvPr id="0" name=""/>
        <dsp:cNvSpPr/>
      </dsp:nvSpPr>
      <dsp:spPr>
        <a:xfrm>
          <a:off x="2665455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F5504-85F5-4DBB-80FB-528117AAD5CA}">
      <dsp:nvSpPr>
        <dsp:cNvPr id="0" name=""/>
        <dsp:cNvSpPr/>
      </dsp:nvSpPr>
      <dsp:spPr>
        <a:xfrm>
          <a:off x="3434734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FE5E-5BA3-4725-86B9-0F11E6FC08D1}">
      <dsp:nvSpPr>
        <dsp:cNvPr id="0" name=""/>
        <dsp:cNvSpPr/>
      </dsp:nvSpPr>
      <dsp:spPr>
        <a:xfrm>
          <a:off x="4204620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FD44-A51E-472B-AC62-7C8025402468}">
      <dsp:nvSpPr>
        <dsp:cNvPr id="0" name=""/>
        <dsp:cNvSpPr/>
      </dsp:nvSpPr>
      <dsp:spPr>
        <a:xfrm>
          <a:off x="4973898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73CC2-5A2C-44C9-BB03-2A8FC086FF0D}">
      <dsp:nvSpPr>
        <dsp:cNvPr id="0" name=""/>
        <dsp:cNvSpPr/>
      </dsp:nvSpPr>
      <dsp:spPr>
        <a:xfrm>
          <a:off x="5743785" y="3659645"/>
          <a:ext cx="1280711" cy="1013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E600-7434-4C07-9CD0-6D049FC1FDAF}">
      <dsp:nvSpPr>
        <dsp:cNvPr id="0" name=""/>
        <dsp:cNvSpPr/>
      </dsp:nvSpPr>
      <dsp:spPr>
        <a:xfrm>
          <a:off x="1126290" y="3760999"/>
          <a:ext cx="5544277" cy="810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</a:t>
          </a:r>
          <a:r>
            <a:rPr lang="bn-IN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প্রক্রিয়া ব্যাখ্যা 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করতে পার</a:t>
          </a:r>
          <a:r>
            <a:rPr lang="en-US" sz="2500" kern="1200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বে</a:t>
          </a:r>
          <a:r>
            <a:rPr lang="bn-BD" sz="25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500" kern="1200" dirty="0"/>
        </a:p>
      </dsp:txBody>
      <dsp:txXfrm>
        <a:off x="1126290" y="3760999"/>
        <a:ext cx="5544277" cy="81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100461" y="2416378"/>
          <a:ext cx="1723876" cy="1723876"/>
        </a:xfrm>
        <a:prstGeom prst="ellipse">
          <a:avLst/>
        </a:prstGeom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3352917" y="2668834"/>
        <a:ext cx="1218964" cy="1218964"/>
      </dsp:txXfrm>
    </dsp:sp>
    <dsp:sp modelId="{3AF29F41-8BFB-43B1-B9AE-0C6BB22A89A6}">
      <dsp:nvSpPr>
        <dsp:cNvPr id="0" name=""/>
        <dsp:cNvSpPr/>
      </dsp:nvSpPr>
      <dsp:spPr>
        <a:xfrm rot="16200000">
          <a:off x="3780072" y="1789625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3834770" y="1961546"/>
        <a:ext cx="255259" cy="351671"/>
      </dsp:txXfrm>
    </dsp:sp>
    <dsp:sp modelId="{34100AA6-72EA-43A5-B560-EC1A8BDDCFAC}">
      <dsp:nvSpPr>
        <dsp:cNvPr id="0" name=""/>
        <dsp:cNvSpPr/>
      </dsp:nvSpPr>
      <dsp:spPr>
        <a:xfrm>
          <a:off x="3100461" y="4473"/>
          <a:ext cx="1723876" cy="1723876"/>
        </a:xfrm>
        <a:prstGeom prst="ellipse">
          <a:avLst/>
        </a:prstGeom>
        <a:solidFill>
          <a:srgbClr val="94BCFE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52917" y="256929"/>
        <a:ext cx="1218964" cy="1218964"/>
      </dsp:txXfrm>
    </dsp:sp>
    <dsp:sp modelId="{F92C91B5-92C8-419C-AE09-E7FE0E8E1FF6}">
      <dsp:nvSpPr>
        <dsp:cNvPr id="0" name=""/>
        <dsp:cNvSpPr/>
      </dsp:nvSpPr>
      <dsp:spPr>
        <a:xfrm rot="20520000">
          <a:off x="4917186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919863" y="2749912"/>
        <a:ext cx="255259" cy="351671"/>
      </dsp:txXfrm>
    </dsp:sp>
    <dsp:sp modelId="{E3B74806-5A6C-4DC8-A39F-25C154E2CE16}">
      <dsp:nvSpPr>
        <dsp:cNvPr id="0" name=""/>
        <dsp:cNvSpPr/>
      </dsp:nvSpPr>
      <dsp:spPr>
        <a:xfrm>
          <a:off x="5394319" y="1671058"/>
          <a:ext cx="1723876" cy="172387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46775" y="1923514"/>
        <a:ext cx="1218964" cy="1218964"/>
      </dsp:txXfrm>
    </dsp:sp>
    <dsp:sp modelId="{D6CC2395-E27B-4698-A0A1-66EAF46487A3}">
      <dsp:nvSpPr>
        <dsp:cNvPr id="0" name=""/>
        <dsp:cNvSpPr/>
      </dsp:nvSpPr>
      <dsp:spPr>
        <a:xfrm rot="3240000">
          <a:off x="448284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505394" y="4025515"/>
        <a:ext cx="255259" cy="351671"/>
      </dsp:txXfrm>
    </dsp:sp>
    <dsp:sp modelId="{F18286E6-2E7F-4052-8991-0AD9E816DD97}">
      <dsp:nvSpPr>
        <dsp:cNvPr id="0" name=""/>
        <dsp:cNvSpPr/>
      </dsp:nvSpPr>
      <dsp:spPr>
        <a:xfrm>
          <a:off x="4518144" y="4367650"/>
          <a:ext cx="1723876" cy="1723876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770600" y="4620106"/>
        <a:ext cx="1218964" cy="1218964"/>
      </dsp:txXfrm>
    </dsp:sp>
    <dsp:sp modelId="{F2C84B9F-A044-40E7-9B42-86ADD122E2D7}">
      <dsp:nvSpPr>
        <dsp:cNvPr id="0" name=""/>
        <dsp:cNvSpPr/>
      </dsp:nvSpPr>
      <dsp:spPr>
        <a:xfrm rot="7560000">
          <a:off x="307729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3164146" y="4025515"/>
        <a:ext cx="255259" cy="351671"/>
      </dsp:txXfrm>
    </dsp:sp>
    <dsp:sp modelId="{C5CC850D-E91F-48CD-8E14-02D2C6FFCD11}">
      <dsp:nvSpPr>
        <dsp:cNvPr id="0" name=""/>
        <dsp:cNvSpPr/>
      </dsp:nvSpPr>
      <dsp:spPr>
        <a:xfrm>
          <a:off x="1682779" y="4367650"/>
          <a:ext cx="1723876" cy="172387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35235" y="4620106"/>
        <a:ext cx="1218964" cy="1218964"/>
      </dsp:txXfrm>
    </dsp:sp>
    <dsp:sp modelId="{CC125103-405E-43E2-A04B-97767B86863D}">
      <dsp:nvSpPr>
        <dsp:cNvPr id="0" name=""/>
        <dsp:cNvSpPr/>
      </dsp:nvSpPr>
      <dsp:spPr>
        <a:xfrm rot="11880000">
          <a:off x="2642958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2749677" y="2749912"/>
        <a:ext cx="255259" cy="351671"/>
      </dsp:txXfrm>
    </dsp:sp>
    <dsp:sp modelId="{6B095167-5BC9-41BF-B212-4A4F7F8D1D5E}">
      <dsp:nvSpPr>
        <dsp:cNvPr id="0" name=""/>
        <dsp:cNvSpPr/>
      </dsp:nvSpPr>
      <dsp:spPr>
        <a:xfrm>
          <a:off x="806603" y="1671058"/>
          <a:ext cx="1723876" cy="17238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9059" y="1923514"/>
        <a:ext cx="1218964" cy="121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2476-C6EE-4E5C-BF75-9DD968D7C5B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FD4A-EED7-4B7A-9E9B-647C9C69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দের প্রশ্ন করা যেতে পারে এভাবে-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কোথায়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রয়েছে?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উত্তর দেওয়ার পর এক এক করে ক্লিক করে মানচিত্রে দেখানো যেতে পারে।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দেয়ার জন্য বিভিন্ন দল গঠন করে স্লাইডের প্রশ্ন ছাড়াও অন্য প্রশ্ন তৈরী করে কাজ দেওয়া যেতে পারে</a:t>
            </a:r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1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প্রশ্ন ও উত্তরের মাধ্যমে</a:t>
            </a:r>
            <a:r>
              <a:rPr lang="bn-BD" baseline="0" dirty="0" smtClean="0"/>
              <a:t> পাঠ ঘোষণা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 দেয়ার জন্য বিভিন্ন দল গঠন করে স্লাইডের প্রশ্ন ছাড়াও অন্য প্রশ্ন তৈরী করে কাজ দেওয়া যেতে পারে।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জোড়ায় কাজ আদায় করার পর এই স্লাইডটি প্রদর্শন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তাদের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 মিলিয়ে নিতে বলা যেতে পারে।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E12-4277-43E8-8789-AFD6ACFC7B4E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C85-BE78-48B6-B7C5-2330195BD334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7BCF-FB83-4A00-8A5C-5DC46E8A8461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987-EDBD-4C52-81C3-E500AD9403DB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18F-BDD6-493A-88F4-7C219D7EEA0D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CBC4-2DF1-4EE6-BD0B-B135F82B0391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293-98F6-48D5-9E14-5CAA27BA602C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17E7-651C-45EA-BD95-34AB06F2E3D6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A56B-84A1-4347-8D45-A3B437D6E610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Md. Abdul Baten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0ED38656-635A-4E66-9354-A68E0FD4497F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77284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5576" y="152400"/>
            <a:ext cx="8194708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8485-9640-4D8B-A681-8CCE95141EB8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7848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667000"/>
            <a:ext cx="78486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48588574"/>
              </p:ext>
            </p:extLst>
          </p:nvPr>
        </p:nvGraphicFramePr>
        <p:xfrm>
          <a:off x="228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594" y="2057400"/>
            <a:ext cx="192713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594" y="3048000"/>
            <a:ext cx="1927135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94" y="3962400"/>
            <a:ext cx="1927135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594" y="4876800"/>
            <a:ext cx="1927135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05594" y="304800"/>
            <a:ext cx="1927135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914401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1" y="304800"/>
            <a:ext cx="5029199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1943100"/>
            <a:ext cx="4724400" cy="3848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গ্রাম নিয়ে ইউনিয়ন পরিষদ গঠিত </a:t>
            </a:r>
          </a:p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সংখ্যা =৪,৫৫০টি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95600" y="2057400"/>
            <a:ext cx="4876800" cy="3924300"/>
            <a:chOff x="2819400" y="1981200"/>
            <a:chExt cx="4724400" cy="3733800"/>
          </a:xfrm>
        </p:grpSpPr>
        <p:pic>
          <p:nvPicPr>
            <p:cNvPr id="16" name="Picture 15" descr="hqdefault.jpg"/>
            <p:cNvPicPr>
              <a:picLocks noChangeAspect="1"/>
            </p:cNvPicPr>
            <p:nvPr/>
          </p:nvPicPr>
          <p:blipFill>
            <a:blip r:embed="rId3">
              <a:lum bright="-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819400" y="1981200"/>
              <a:ext cx="4724400" cy="3708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2819400" y="4800600"/>
              <a:ext cx="4724400" cy="914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একজন চেয়ারম্যান</a:t>
              </a:r>
              <a:endParaRPr lang="en-US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1933575"/>
            <a:ext cx="4876800" cy="4048125"/>
            <a:chOff x="2819400" y="1933575"/>
            <a:chExt cx="4953000" cy="3857625"/>
          </a:xfrm>
        </p:grpSpPr>
        <p:pic>
          <p:nvPicPr>
            <p:cNvPr id="19" name="Picture 18" descr="137252727630445.png"/>
            <p:cNvPicPr>
              <a:picLocks noChangeAspect="1"/>
            </p:cNvPicPr>
            <p:nvPr/>
          </p:nvPicPr>
          <p:blipFill>
            <a:blip r:embed="rId5"/>
            <a:srcRect l="19412"/>
            <a:stretch>
              <a:fillRect/>
            </a:stretch>
          </p:blipFill>
          <p:spPr>
            <a:xfrm>
              <a:off x="2819400" y="1933575"/>
              <a:ext cx="4953000" cy="38576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819400" y="5029200"/>
              <a:ext cx="4953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নয় জন সাধারণ সদস্য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5600" y="1905000"/>
            <a:ext cx="4876800" cy="4076700"/>
            <a:chOff x="2819400" y="1905000"/>
            <a:chExt cx="49530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2819400" y="1905000"/>
              <a:ext cx="4953000" cy="388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সংরক্ষিত আসনে  তিন জন মহিলা সদস্য রয়েছেন 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400" y="1970890"/>
              <a:ext cx="2743200" cy="2982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8" name="Rounded Rectangle 27"/>
          <p:cNvSpPr/>
          <p:nvPr/>
        </p:nvSpPr>
        <p:spPr>
          <a:xfrm>
            <a:off x="299451" y="5715000"/>
            <a:ext cx="1934205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5478" y="1905000"/>
            <a:ext cx="4896922" cy="407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সমস্যা দূরীকরণ, স্থানীয় পর্যায়ে নেতৃত্ব বিকাশ ও গণসচেতনতা বৃদ্ধি করাই উপজেলা পরিষদের মূল লক্ষ্য।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Abdul </a:t>
            </a:r>
            <a:r>
              <a:rPr lang="en-US" dirty="0" err="1" smtClean="0"/>
              <a:t>Baten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124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সংখ্যা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4191000"/>
            <a:ext cx="1524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28600" y="228600"/>
            <a:ext cx="15240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57400" y="304800"/>
            <a:ext cx="6019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পরিষদ নির্বাচন</a:t>
            </a:r>
            <a:endParaRPr lang="en-US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1676" y="990599"/>
            <a:ext cx="4688445" cy="4175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51678" y="1119495"/>
            <a:ext cx="4648200" cy="4046377"/>
            <a:chOff x="2438400" y="1828800"/>
            <a:chExt cx="5867400" cy="3733801"/>
          </a:xfrm>
        </p:grpSpPr>
        <p:pic>
          <p:nvPicPr>
            <p:cNvPr id="12" name="Picture 11" descr="20140615_1839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828800"/>
              <a:ext cx="58420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438400" y="3959534"/>
              <a:ext cx="5867400" cy="160306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কয়েকটি ইউনিয়ন নিয়ে একটি উপজেলা পরিষদ গঠিত হয়। </a:t>
              </a:r>
            </a:p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বর্তমানে দেশে ৪৮৭টি উপজেলা রয়েছে।</a:t>
              </a:r>
            </a:p>
          </p:txBody>
        </p:sp>
      </p:grpSp>
      <p:pic>
        <p:nvPicPr>
          <p:cNvPr id="15" name="Picture 14" descr="undp_bd_23morewdfs_30-06-1311.jpg"/>
          <p:cNvPicPr>
            <a:picLocks noChangeAspect="1"/>
          </p:cNvPicPr>
          <p:nvPr/>
        </p:nvPicPr>
        <p:blipFill>
          <a:blip r:embed="rId4" cstate="print"/>
          <a:srcRect l="25558" r="23325"/>
          <a:stretch>
            <a:fillRect/>
          </a:stretch>
        </p:blipFill>
        <p:spPr>
          <a:xfrm>
            <a:off x="2951676" y="1066800"/>
            <a:ext cx="4645666" cy="40990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81200" y="541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পরিষদ গঠিত হয় ১ জন চেয়ারম্যান, ২ জন ভাইস চেয়ারম্যান, উপজেলার অন্তর্গত সব ইউনিয়ন পরিষদ ও পৌরসভার চেয়ারম্যান  এবং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মহিলা সদস্যের এক তৃতীয়াংশকে নিয়ে। 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28600" y="2057400"/>
            <a:ext cx="1524000" cy="7435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6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152022"/>
            <a:ext cx="2367281" cy="365760"/>
          </a:xfrm>
        </p:spPr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17518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সংখ্যা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200400"/>
            <a:ext cx="1751805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মোট সদস্য সংখ্যা 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267200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সংরক্ষিত আসন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04800" y="228600"/>
            <a:ext cx="1751805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32686" y="838200"/>
            <a:ext cx="119" cy="579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228600"/>
            <a:ext cx="6096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নির্বাচন</a:t>
            </a:r>
            <a:endParaRPr lang="en-US" sz="2800" b="1" dirty="0" smtClean="0">
              <a:ln w="11430"/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1208781"/>
            <a:ext cx="4267200" cy="4887219"/>
            <a:chOff x="3352800" y="1295400"/>
            <a:chExt cx="4267200" cy="4887219"/>
          </a:xfrm>
        </p:grpSpPr>
        <p:sp>
          <p:nvSpPr>
            <p:cNvPr id="14" name="Rectangle 13"/>
            <p:cNvSpPr/>
            <p:nvPr/>
          </p:nvSpPr>
          <p:spPr>
            <a:xfrm>
              <a:off x="3352800" y="1295400"/>
              <a:ext cx="4267200" cy="487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map &amp;population.jpg"/>
            <p:cNvPicPr>
              <a:picLocks noChangeAspect="1"/>
            </p:cNvPicPr>
            <p:nvPr/>
          </p:nvPicPr>
          <p:blipFill>
            <a:blip r:embed="rId3"/>
            <a:srcRect b="3333"/>
            <a:stretch>
              <a:fillRect/>
            </a:stretch>
          </p:blipFill>
          <p:spPr>
            <a:xfrm>
              <a:off x="4114800" y="1371600"/>
              <a:ext cx="2590800" cy="357777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52800" y="5105401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৬১টি জেলায় একটি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করে জেলা পরিষদ রয়েছ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5600" y="1219199"/>
            <a:ext cx="4267200" cy="4866381"/>
            <a:chOff x="3276600" y="1371600"/>
            <a:chExt cx="4267200" cy="4876800"/>
          </a:xfrm>
        </p:grpSpPr>
        <p:sp>
          <p:nvSpPr>
            <p:cNvPr id="23" name="Rectangle 22"/>
            <p:cNvSpPr/>
            <p:nvPr/>
          </p:nvSpPr>
          <p:spPr>
            <a:xfrm>
              <a:off x="3276600" y="1371600"/>
              <a:ext cx="4267200" cy="4876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_49746377_pandora11-85b-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1524000"/>
              <a:ext cx="41148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276600" y="5065693"/>
              <a:ext cx="426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জেলা পরিষদে মোট ২০ জন সদস্য রয়েছেন।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1143000"/>
            <a:ext cx="4343400" cy="4942580"/>
            <a:chOff x="3200400" y="1295400"/>
            <a:chExt cx="4419600" cy="4953000"/>
          </a:xfrm>
        </p:grpSpPr>
        <p:sp>
          <p:nvSpPr>
            <p:cNvPr id="27" name="Rectangle 26"/>
            <p:cNvSpPr/>
            <p:nvPr/>
          </p:nvSpPr>
          <p:spPr>
            <a:xfrm>
              <a:off x="3200400" y="1295400"/>
              <a:ext cx="4419600" cy="495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6600" y="51816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সংরক্ষিত আসনে ৫ জন মহিলা সদস্য রয়েছেন। </a:t>
              </a:r>
            </a:p>
          </p:txBody>
        </p:sp>
        <p:pic>
          <p:nvPicPr>
            <p:cNvPr id="29" name="Picture 3" descr="C:\Users\AB\Desktop\asia-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52800" y="1562231"/>
              <a:ext cx="4109917" cy="30859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" name="Rounded Rectangle 29"/>
          <p:cNvSpPr/>
          <p:nvPr/>
        </p:nvSpPr>
        <p:spPr>
          <a:xfrm>
            <a:off x="304800" y="5273191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উপদেষ্টা </a:t>
            </a:r>
            <a:endParaRPr lang="en-US" sz="24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8226" y="1134413"/>
            <a:ext cx="4779231" cy="4961586"/>
            <a:chOff x="2590798" y="1295400"/>
            <a:chExt cx="5384802" cy="5105400"/>
          </a:xfrm>
        </p:grpSpPr>
        <p:pic>
          <p:nvPicPr>
            <p:cNvPr id="32" name="Picture 31" descr="2430087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1295400"/>
              <a:ext cx="5384800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590798" y="1304236"/>
              <a:ext cx="5384802" cy="98176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জেলার উন্তর্গত সংসদ সদস্যগণ হবেন জেলা পরিষদের উপদেষ্টা।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133600"/>
            <a:ext cx="1676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676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মেয়র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572000"/>
            <a:ext cx="1676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381000"/>
            <a:ext cx="16764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295401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7342" y="304800"/>
            <a:ext cx="5943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 নির্বাচন</a:t>
            </a:r>
            <a:endParaRPr lang="en-US" sz="2800" b="1" dirty="0" smtClean="0">
              <a:ln w="11430"/>
              <a:solidFill>
                <a:srgbClr val="0504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219200"/>
            <a:ext cx="5517874" cy="4724400"/>
            <a:chOff x="2590800" y="1219200"/>
            <a:chExt cx="5517874" cy="4343400"/>
          </a:xfrm>
        </p:grpSpPr>
        <p:pic>
          <p:nvPicPr>
            <p:cNvPr id="13" name="Picture 12" descr="22_bi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219200"/>
              <a:ext cx="5517874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90800" y="4977825"/>
              <a:ext cx="5486400" cy="537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q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৩১৬টি পৌরসভা রয়েছ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1219200"/>
            <a:ext cx="5562600" cy="4724400"/>
            <a:chOff x="2590800" y="1219200"/>
            <a:chExt cx="5562600" cy="4724400"/>
          </a:xfrm>
        </p:grpSpPr>
        <p:sp>
          <p:nvSpPr>
            <p:cNvPr id="17" name="Rectangle 16"/>
            <p:cNvSpPr/>
            <p:nvPr/>
          </p:nvSpPr>
          <p:spPr>
            <a:xfrm>
              <a:off x="2590800" y="1219200"/>
              <a:ext cx="5562600" cy="472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একজন মেয়র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DSC0406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447800"/>
              <a:ext cx="4267200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2286000" y="1066800"/>
            <a:ext cx="5867400" cy="5333999"/>
            <a:chOff x="2590800" y="1066799"/>
            <a:chExt cx="5562600" cy="5334000"/>
          </a:xfrm>
        </p:grpSpPr>
        <p:sp>
          <p:nvSpPr>
            <p:cNvPr id="20" name="Rectangle 19"/>
            <p:cNvSpPr/>
            <p:nvPr/>
          </p:nvSpPr>
          <p:spPr>
            <a:xfrm>
              <a:off x="2590800" y="1066799"/>
              <a:ext cx="5562600" cy="533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 জন মেয়র, কয়েকজন কাউন্সিলর, সংরক্ষিত আসনে কয়েকজন মহিলা কাউন্সিলর রয়েছে। আয়তন ও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জনসংখ্যা অনুযায়ী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কাউন্সিলর সংখ্যা কমবেশি হতে পারে।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 descr="13725272768452.png"/>
            <p:cNvPicPr>
              <a:picLocks noChangeAspect="1"/>
            </p:cNvPicPr>
            <p:nvPr/>
          </p:nvPicPr>
          <p:blipFill>
            <a:blip r:embed="rId5"/>
            <a:srcRect l="12353" t="20909" r="45294"/>
            <a:stretch>
              <a:fillRect/>
            </a:stretch>
          </p:blipFill>
          <p:spPr>
            <a:xfrm>
              <a:off x="3352800" y="1142999"/>
              <a:ext cx="4013534" cy="3279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763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1" r="2730" b="3655"/>
          <a:stretch/>
        </p:blipFill>
        <p:spPr>
          <a:xfrm>
            <a:off x="2286000" y="658761"/>
            <a:ext cx="3986438" cy="5464277"/>
          </a:xfrm>
          <a:prstGeom prst="rect">
            <a:avLst/>
          </a:prstGeom>
          <a:ln>
            <a:noFill/>
          </a:ln>
        </p:spPr>
      </p:pic>
      <p:sp>
        <p:nvSpPr>
          <p:cNvPr id="12" name="Flowchart: Delay 11"/>
          <p:cNvSpPr/>
          <p:nvPr/>
        </p:nvSpPr>
        <p:spPr>
          <a:xfrm rot="16200000">
            <a:off x="4084074" y="2705099"/>
            <a:ext cx="381000" cy="609600"/>
          </a:xfrm>
          <a:prstGeom prst="flowChartDela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 rot="16200000" flipH="1">
            <a:off x="4084074" y="3086100"/>
            <a:ext cx="381000" cy="6096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9452" y="3259034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দক্ষিণ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19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310" y="312929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নারায়নগঞ্জ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505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বরিশাল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20902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143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22860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7284" y="2286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52800" y="423419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4191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খুলনা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4300" y="412498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726" y="44196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4343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চট্টগ্রাম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48200" y="37338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6919" y="37338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27755" y="3182673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67200" y="234042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0" y="2219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গাজীপুর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600" y="2292319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4510" y="2286000"/>
            <a:ext cx="11552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5300" y="533400"/>
            <a:ext cx="20955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7100" y="5562600"/>
            <a:ext cx="1638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800" y="2286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753100"/>
            <a:ext cx="769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টি সিটি কর্পোরেশন আছে।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296" y="312929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কয়টি সিটি কর্পোরেশন আছে?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888" y="437721"/>
            <a:ext cx="26098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মেয়র বলে।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296" y="3129289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প্রধান কে কি বলে?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631" y="5717571"/>
            <a:ext cx="7855977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কাউন্সিলরের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কম বেশি হতে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631" y="312420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কাউন্সিলরের সংখ্যা কম বেশি হতে পারে কি?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18904" y="1092423"/>
            <a:ext cx="1951704" cy="2166611"/>
          </a:xfrm>
          <a:prstGeom prst="ellipse">
            <a:avLst/>
          </a:prstGeom>
          <a:ln>
            <a:solidFill>
              <a:srgbClr val="66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সিটি কর্পোরেশন চিনে নিই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/>
      <p:bldP spid="5" grpId="0"/>
      <p:bldP spid="18" grpId="0"/>
      <p:bldP spid="17" grpId="0"/>
      <p:bldP spid="6" grpId="0" animBg="1"/>
      <p:bldP spid="20" grpId="0"/>
      <p:bldP spid="22" grpId="0" animBg="1"/>
      <p:bldP spid="14" grpId="0"/>
      <p:bldP spid="23" grpId="0" animBg="1"/>
      <p:bldP spid="15" grpId="0"/>
      <p:bldP spid="24" grpId="0" animBg="1"/>
      <p:bldP spid="25" grpId="0" animBg="1"/>
      <p:bldP spid="10" grpId="0"/>
      <p:bldP spid="26" grpId="0" animBg="1"/>
      <p:bldP spid="19" grpId="0"/>
      <p:bldP spid="27" grpId="0" animBg="1"/>
      <p:bldP spid="29" grpId="0" animBg="1"/>
      <p:bldP spid="21" grpId="0"/>
      <p:bldP spid="28" grpId="0" animBg="1"/>
      <p:bldP spid="1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গাজীপুর, কুমিল্লা, নারায়নগঞ্জ, গাজীপুর বিভাগীয় শহর না হওয়া সত্ত্বেও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কর্পোরেশন হওয়ার যৌক্তিক কারণ ব্যাখ্যা কর। 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819400" y="3048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805237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46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188720"/>
            <a:ext cx="2438399" cy="365760"/>
          </a:xfrm>
        </p:spPr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3591560"/>
            <a:ext cx="2367281" cy="365760"/>
          </a:xfrm>
        </p:spPr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297" y="1143000"/>
            <a:ext cx="7930552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গ্রামাঞ্চলে স্থানীয় সরকার কাঠামো কয় স্তর বিশিষ্ট?</a:t>
            </a:r>
          </a:p>
        </p:txBody>
      </p:sp>
      <p:sp>
        <p:nvSpPr>
          <p:cNvPr id="8" name="Multiply 7"/>
          <p:cNvSpPr/>
          <p:nvPr/>
        </p:nvSpPr>
        <p:spPr>
          <a:xfrm>
            <a:off x="7539318" y="2514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4014148">
            <a:off x="7848459" y="2955193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514600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ছয়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514600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পাঁচ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3048001"/>
            <a:ext cx="31242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3048001"/>
            <a:ext cx="28194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304800"/>
            <a:ext cx="3886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805518" y="2590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3805518" y="3124201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28600"/>
            <a:ext cx="2057400" cy="914400"/>
          </a:xfrm>
          <a:prstGeom prst="ellipse">
            <a:avLst/>
          </a:prstGeom>
          <a:solidFill>
            <a:srgbClr val="94BCFE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34297" y="3581400"/>
            <a:ext cx="79305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 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পৌরসভার 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0" name="Multiply 39"/>
          <p:cNvSpPr/>
          <p:nvPr/>
        </p:nvSpPr>
        <p:spPr>
          <a:xfrm>
            <a:off x="7539318" y="56631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/>
          <p:cNvSpPr/>
          <p:nvPr/>
        </p:nvSpPr>
        <p:spPr>
          <a:xfrm rot="14014148">
            <a:off x="7848459" y="6103727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663134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663134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33400" y="6196535"/>
            <a:ext cx="31242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572000" y="6196535"/>
            <a:ext cx="28194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6" name="Multiply 45"/>
          <p:cNvSpPr/>
          <p:nvPr/>
        </p:nvSpPr>
        <p:spPr>
          <a:xfrm>
            <a:off x="3805518" y="57393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805518" y="6272735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7315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জেলা পরিষদের চেয়ারম্যান ও সদস্যগণ নির্বাচন হন-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 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পৌরসভার 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1000"/>
            <a:ext cx="73152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ভালো করে পড়ে নিচের প্রশ্নটির উত্তর দাও।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 ইসলাম স্থানীয় শাসনের একটি স্তরের প্রধান এবং জনগনের প্রতিনিধি। তবে তিনি জনগনের সরাসরি ভোটে নির্বাচিত হননি।    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 ইসলাম স্থানীয়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নিচের কোন স্তরের প্রতিনিধি? </a:t>
            </a:r>
          </a:p>
        </p:txBody>
      </p:sp>
      <p:sp>
        <p:nvSpPr>
          <p:cNvPr id="7" name="Multiply 6"/>
          <p:cNvSpPr/>
          <p:nvPr/>
        </p:nvSpPr>
        <p:spPr>
          <a:xfrm>
            <a:off x="7615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2819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পরিষদের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5778" y="5334000"/>
            <a:ext cx="288974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উপজেলাপরিষদের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6019800"/>
            <a:ext cx="2819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</a:t>
            </a: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725778" y="6019800"/>
            <a:ext cx="288974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জেলা পরিষদের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57200"/>
            <a:ext cx="3352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7030A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228599" y="228600"/>
            <a:ext cx="8080041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762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4801"/>
            <a:ext cx="3276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83456"/>
            <a:ext cx="7924800" cy="16835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এলাকার ইউনিয়ন পরিষদ/ পৌরসভা পর্যবেক্ষণ করে নিচের নির্দেশনা অনুযায়ী দেড় থেকে দুই পৃষ্ঠার একটি প্রতিবেদন লিখে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আসবে।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819400"/>
            <a:ext cx="79248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ইউনিয়ন পরিষদ/ পৌরসভার নামঃ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সদস্য সংখ্যাঃ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কাজঃ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মন্তব্যঃ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1" y="457200"/>
            <a:ext cx="7413059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71800" y="9144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7924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79248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381000"/>
            <a:ext cx="3254829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533400"/>
            <a:ext cx="4869180" cy="32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, স্থানীয় সরকার 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Email-abdulbaten</a:t>
            </a:r>
            <a:r>
              <a:rPr lang="en-A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990600" y="1295400"/>
            <a:ext cx="1884552" cy="2402829"/>
          </a:xfrm>
          <a:prstGeom prst="rect">
            <a:avLst/>
          </a:prstGeom>
          <a:ln w="2286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1066800" y="381000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7467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জেলাপরিষদ, পৌরসভা, ইউনিয়ন পরিষদ ও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সিটি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কর্পোরেশনের  </a:t>
            </a:r>
            <a:endParaRPr lang="en-US" sz="20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34444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22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35" y="3619656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Cit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436" y="1003014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338945" cy="2325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066800" y="60960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কিসের?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স্থানীয় পর্যায়ে থাকে </a:t>
            </a:r>
            <a:endParaRPr lang="en-US" sz="28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096000"/>
            <a:ext cx="556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বাংলাদেশের কোন পর্যায়ে থাকে?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096000"/>
            <a:ext cx="7848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এগুলোতে স্থানীয় মানুষের কল্যাণের জন্য কী গঠন করে?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পর্যায়ে সরকার গঠন করে  </a:t>
            </a:r>
            <a:endParaRPr lang="en-US" sz="28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28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0933495"/>
              </p:ext>
            </p:extLst>
          </p:nvPr>
        </p:nvGraphicFramePr>
        <p:xfrm>
          <a:off x="381000" y="1803400"/>
          <a:ext cx="81507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2286000" y="381000"/>
            <a:ext cx="38862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85680"/>
            <a:ext cx="3304309" cy="220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1674" r="17424"/>
          <a:stretch/>
        </p:blipFill>
        <p:spPr>
          <a:xfrm>
            <a:off x="672645" y="3257327"/>
            <a:ext cx="3379106" cy="220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19988"/>
            <a:ext cx="3304309" cy="2200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2667000" y="228601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715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হলো স্থানীয় পর্যায়ের শাসন ও উন্নয়ন কর্মকাণ্ড পরিচালনার জন্য জনগণের ভোটে নির্বাচিত সরকার।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06" y="762001"/>
            <a:ext cx="3338945" cy="2258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28601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257800"/>
            <a:ext cx="8001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সম্পর্কে </a:t>
            </a:r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তোমাদের কী কী সুবিধা হবে বলে মনে কর? তিন থেকে চারটি বাক্যে উপস্থাপন কর।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</a:p>
        </p:txBody>
      </p:sp>
      <p:pic>
        <p:nvPicPr>
          <p:cNvPr id="1026" name="Picture 2" descr="D:\DC Image\DC image\Election\34136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942" y="1676400"/>
            <a:ext cx="446205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73989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98AF03-7270-45C2-A683-C5E353EF01A5}" type="datetime4">
              <a:rPr lang="en-US" smtClean="0"/>
              <a:pPr/>
              <a:t>August 10, 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20574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20574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24600" y="2667000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14400" y="26670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5" name="Straight Arrow Connector 14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400" y="37338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8" name="Straight Arrow Connector 17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48006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21" name="Straight Arrow Connector 20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9800" y="914400"/>
            <a:ext cx="4114800" cy="1143000"/>
            <a:chOff x="2209800" y="1422400"/>
            <a:chExt cx="4114800" cy="11430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209800" y="1879600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098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246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67200" y="14224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8900" y="304800"/>
            <a:ext cx="3390900" cy="6096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কাঠামো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3124200"/>
            <a:ext cx="2667000" cy="1219775"/>
            <a:chOff x="5029200" y="3124200"/>
            <a:chExt cx="2667000" cy="1219775"/>
          </a:xfrm>
        </p:grpSpPr>
        <p:sp>
          <p:nvSpPr>
            <p:cNvPr id="23" name="Rectangle 22"/>
            <p:cNvSpPr/>
            <p:nvPr/>
          </p:nvSpPr>
          <p:spPr>
            <a:xfrm>
              <a:off x="5029200" y="3124200"/>
              <a:ext cx="2667000" cy="1219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-পৌরসভা</a:t>
              </a: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3759200"/>
              <a:ext cx="2514600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-সিটি কর্পোরেশন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ight Bracket 30"/>
          <p:cNvSpPr/>
          <p:nvPr/>
        </p:nvSpPr>
        <p:spPr>
          <a:xfrm>
            <a:off x="3581400" y="3429000"/>
            <a:ext cx="228600" cy="2311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5334000" y="4419600"/>
            <a:ext cx="2743200" cy="2159000"/>
          </a:xfrm>
          <a:prstGeom prst="wedgeEllipseCallout">
            <a:avLst>
              <a:gd name="adj1" fmla="val -104166"/>
              <a:gd name="adj2" fmla="val -4292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গ্রামাঞ্চলে তিন স্তর  বিশিষ্ট স্থানীয় সরকার কাঠামো রয়েছে।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ine Callout 2 1"/>
          <p:cNvSpPr/>
          <p:nvPr/>
        </p:nvSpPr>
        <p:spPr>
          <a:xfrm>
            <a:off x="3886200" y="4419600"/>
            <a:ext cx="2819400" cy="2209800"/>
          </a:xfrm>
          <a:prstGeom prst="borderCallout2">
            <a:avLst>
              <a:gd name="adj1" fmla="val -1272"/>
              <a:gd name="adj2" fmla="val 27761"/>
              <a:gd name="adj3" fmla="val -7279"/>
              <a:gd name="adj4" fmla="val 4780"/>
              <a:gd name="adj5" fmla="val -24986"/>
              <a:gd name="adj6" fmla="val 389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50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শহরাঞ্চলে দুই স্তর  বিশিষ্ট স্থানীয় সরকার কাঠামো রয়েছে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Wednesday, August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28600"/>
            <a:ext cx="3810000" cy="609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6388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দেশে একটি শক্তিশালী জাতীয় সরকার থাকা সত্ত্বেও স্থানীয় সরকারের প্রয়োজনীয়তা ব্যাখ্যা কর।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10" name="Picture 9" descr="2friendshelpingeachotherstudyforatestconvers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23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2277</TotalTime>
  <Words>1354</Words>
  <Application>Microsoft Office PowerPoint</Application>
  <PresentationFormat>On-screen Show (4:3)</PresentationFormat>
  <Paragraphs>297</Paragraphs>
  <Slides>22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NikoshBAN</vt:lpstr>
      <vt:lpstr>Times New Roman</vt:lpstr>
      <vt:lpstr>Vrinda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Baten</cp:lastModifiedBy>
  <cp:revision>139</cp:revision>
  <dcterms:created xsi:type="dcterms:W3CDTF">2015-04-04T03:36:21Z</dcterms:created>
  <dcterms:modified xsi:type="dcterms:W3CDTF">2016-08-10T03:45:48Z</dcterms:modified>
</cp:coreProperties>
</file>